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301" r:id="rId4"/>
    <p:sldId id="313" r:id="rId5"/>
    <p:sldId id="312" r:id="rId6"/>
    <p:sldId id="305" r:id="rId7"/>
    <p:sldId id="302" r:id="rId8"/>
    <p:sldId id="308" r:id="rId9"/>
    <p:sldId id="304" r:id="rId10"/>
    <p:sldId id="306" r:id="rId11"/>
    <p:sldId id="307" r:id="rId12"/>
    <p:sldId id="309" r:id="rId13"/>
    <p:sldId id="310" r:id="rId14"/>
    <p:sldId id="31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8" d="100"/>
          <a:sy n="148" d="100"/>
        </p:scale>
        <p:origin x="6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7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9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6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8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8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9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EB864-47F3-4FA5-8606-2AE344C07CE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0BEB2D-1AE3-4FFF-93C7-3BAB5730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8F71-EC36-0AC9-7EDB-7870D3A93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Stability Setup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A0E86-C29F-C406-A247-F8D8D39C1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11/21/2024</a:t>
            </a:r>
          </a:p>
        </p:txBody>
      </p:sp>
    </p:spTree>
    <p:extLst>
      <p:ext uri="{BB962C8B-B14F-4D97-AF65-F5344CB8AC3E}">
        <p14:creationId xmlns:p14="http://schemas.microsoft.com/office/powerpoint/2010/main" val="362654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9B613-8368-0FAE-BA2F-F0BD8BDD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13" y="0"/>
            <a:ext cx="4863987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287E4-9F95-CC4F-A72D-9EF25665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863986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B43A8-E261-D0FE-B5EA-DED0D241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15" y="3429001"/>
            <a:ext cx="4863985" cy="342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87347-8FB2-321F-7251-33C2C0F1B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8999"/>
            <a:ext cx="4863985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10E82-887F-C41A-BBEB-14585311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15" y="1"/>
            <a:ext cx="4863986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CD0E9-7678-E09B-1B48-EC59F0D1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863987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780D6-4D8B-B943-6E28-CD5B1437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12" y="3429000"/>
            <a:ext cx="4863987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6E125-A09C-5B48-0ADF-2D9782F83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9"/>
            <a:ext cx="48639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9674-BC7D-2C10-8B21-F4C16B27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4888-767C-2E44-7974-2FE7DBB2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3003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Overnight test using grow light</a:t>
            </a:r>
          </a:p>
          <a:p>
            <a:r>
              <a:rPr lang="en-US" dirty="0"/>
              <a:t>4 Devices Parallel Measurement</a:t>
            </a:r>
          </a:p>
          <a:p>
            <a:r>
              <a:rPr lang="en-US" dirty="0"/>
              <a:t>No N2 Flow</a:t>
            </a:r>
          </a:p>
          <a:p>
            <a:pPr lvl="1"/>
            <a:r>
              <a:rPr lang="en-US" dirty="0"/>
              <a:t>Faster degradation, will add N2 next time</a:t>
            </a:r>
          </a:p>
          <a:p>
            <a:r>
              <a:rPr lang="en-US" dirty="0"/>
              <a:t>No Litos Lite Measurement</a:t>
            </a:r>
          </a:p>
        </p:txBody>
      </p:sp>
    </p:spTree>
    <p:extLst>
      <p:ext uri="{BB962C8B-B14F-4D97-AF65-F5344CB8AC3E}">
        <p14:creationId xmlns:p14="http://schemas.microsoft.com/office/powerpoint/2010/main" val="362683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2F7F5-BCD2-BBF5-CEF5-D5684F61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27" y="0"/>
            <a:ext cx="4936173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D1E4E-E346-51EE-A8FC-882B448F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93617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6A53A-17E8-91CF-F00D-062A153D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27" y="3429000"/>
            <a:ext cx="4936172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DA817-D29B-0218-4697-5A2426F5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8999"/>
            <a:ext cx="493617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3E61-28E8-8643-7608-C164B67D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766DC-E744-9649-6DB8-BD4A4995C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10"/>
            <a:ext cx="10515600" cy="48907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Hardware</a:t>
            </a:r>
            <a:r>
              <a:rPr lang="en-US" dirty="0"/>
              <a:t>:</a:t>
            </a:r>
          </a:p>
          <a:p>
            <a:r>
              <a:rPr lang="en-US" dirty="0"/>
              <a:t>Incorporate light control</a:t>
            </a:r>
          </a:p>
          <a:p>
            <a:r>
              <a:rPr lang="en-US" dirty="0"/>
              <a:t>Redesign PCB board</a:t>
            </a:r>
          </a:p>
          <a:p>
            <a:pPr lvl="1"/>
            <a:r>
              <a:rPr lang="en-US" dirty="0"/>
              <a:t>Use either ESP32 or Arduino Mini to reduce overall footprint, currently need external Arduino</a:t>
            </a:r>
          </a:p>
          <a:p>
            <a:pPr marL="0" indent="0">
              <a:buNone/>
            </a:pPr>
            <a:r>
              <a:rPr lang="en-US" b="1" dirty="0"/>
              <a:t>Software</a:t>
            </a:r>
            <a:r>
              <a:rPr lang="en-US" dirty="0"/>
              <a:t>:</a:t>
            </a:r>
          </a:p>
          <a:p>
            <a:r>
              <a:rPr lang="en-US" dirty="0"/>
              <a:t>Better user interface using electron</a:t>
            </a:r>
          </a:p>
          <a:p>
            <a:pPr lvl="1"/>
            <a:r>
              <a:rPr lang="en-US" dirty="0"/>
              <a:t>Live data updates</a:t>
            </a:r>
          </a:p>
          <a:p>
            <a:pPr lvl="1"/>
            <a:r>
              <a:rPr lang="en-US" dirty="0"/>
              <a:t>Interactive Graphs</a:t>
            </a:r>
          </a:p>
          <a:p>
            <a:pPr lvl="1"/>
            <a:r>
              <a:rPr lang="en-US" dirty="0"/>
              <a:t>Remote Access?</a:t>
            </a:r>
          </a:p>
          <a:p>
            <a:r>
              <a:rPr lang="en-US" dirty="0"/>
              <a:t>Measurement improvements</a:t>
            </a:r>
          </a:p>
          <a:p>
            <a:pPr lvl="1"/>
            <a:r>
              <a:rPr lang="en-US" dirty="0"/>
              <a:t>Scan rate parameter is currently broken</a:t>
            </a:r>
          </a:p>
          <a:p>
            <a:pPr lvl="1"/>
            <a:r>
              <a:rPr lang="en-US" dirty="0"/>
              <a:t>Lots of small bugs to fix</a:t>
            </a:r>
          </a:p>
        </p:txBody>
      </p:sp>
    </p:spTree>
    <p:extLst>
      <p:ext uri="{BB962C8B-B14F-4D97-AF65-F5344CB8AC3E}">
        <p14:creationId xmlns:p14="http://schemas.microsoft.com/office/powerpoint/2010/main" val="185581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5DF138-FD26-E01B-9455-7302D94D97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72890" y="1065520"/>
            <a:ext cx="3171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/>
              <a:t>Purpose</a:t>
            </a:r>
            <a:endParaRPr lang="en-Z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7B3F96D-4537-AF3C-29DE-040D1E879E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890" y="2969250"/>
            <a:ext cx="3852112" cy="306755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To produce results comparable to the Litos/Litos Lite, but at a price that is magnitudes cheaper.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To enable parallel 500-hour stability testing of 8 - 32 devices.</a:t>
            </a:r>
          </a:p>
          <a:p>
            <a:endParaRPr lang="en-US" sz="1800" dirty="0"/>
          </a:p>
        </p:txBody>
      </p:sp>
      <p:pic>
        <p:nvPicPr>
          <p:cNvPr id="6" name="Picture 2" descr="parallel JV and stability measurements for perovskite solar cells">
            <a:extLst>
              <a:ext uri="{FF2B5EF4-FFF2-40B4-BE49-F238E27FC236}">
                <a16:creationId xmlns:a16="http://schemas.microsoft.com/office/drawing/2014/main" id="{A3006034-F662-F890-5DF6-20B6B276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43" y="522181"/>
            <a:ext cx="5506727" cy="26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B4EF-DC64-C2DF-2FD2-F4F15507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42" y="3782741"/>
            <a:ext cx="5506728" cy="24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5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366B-7FCA-FE88-B5E5-2FB944AB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16B2D-9428-6031-CF7B-134211A7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726" cy="4351338"/>
          </a:xfrm>
        </p:spPr>
        <p:txBody>
          <a:bodyPr/>
          <a:lstStyle/>
          <a:p>
            <a:r>
              <a:rPr lang="en-US" dirty="0"/>
              <a:t>4 Device Parallel JV and MPPT measurement</a:t>
            </a:r>
          </a:p>
          <a:p>
            <a:pPr lvl="1"/>
            <a:r>
              <a:rPr lang="en-US" dirty="0"/>
              <a:t>Costs ~$800 to produce</a:t>
            </a:r>
          </a:p>
          <a:p>
            <a:r>
              <a:rPr lang="en-US" dirty="0"/>
              <a:t>~5% error for MPPT measurement comparing to Litos Lite</a:t>
            </a:r>
          </a:p>
          <a:p>
            <a:pPr lvl="1"/>
            <a:r>
              <a:rPr lang="en-US" dirty="0"/>
              <a:t>This result was prior only achieved on the hand soldered version</a:t>
            </a:r>
          </a:p>
          <a:p>
            <a:pPr lvl="1"/>
            <a:r>
              <a:rPr lang="en-US" dirty="0"/>
              <a:t>Now the PCB version is achieving this accuracy as well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1A77C-61E2-20F0-9C77-EB562738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152" y="216963"/>
            <a:ext cx="2688642" cy="3217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094AC-8C1D-E11D-D52C-F6BDCA98B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62" r="11027" b="16168"/>
          <a:stretch/>
        </p:blipFill>
        <p:spPr>
          <a:xfrm>
            <a:off x="7525555" y="3719211"/>
            <a:ext cx="3424490" cy="29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9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E7C8-9C9F-D42E-9FFC-9ADC1907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1F1E-406C-7315-72AD-E47EC7F1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0865" cy="4351338"/>
          </a:xfrm>
        </p:spPr>
        <p:txBody>
          <a:bodyPr/>
          <a:lstStyle/>
          <a:p>
            <a:r>
              <a:rPr lang="en-US" dirty="0"/>
              <a:t>Run .\Stability-Setup_Python\main_2_0.py</a:t>
            </a:r>
          </a:p>
          <a:p>
            <a:r>
              <a:rPr lang="en-US" dirty="0"/>
              <a:t>Data is output to .\data in a folder with the date</a:t>
            </a:r>
          </a:p>
          <a:p>
            <a:r>
              <a:rPr lang="en-US" dirty="0"/>
              <a:t>Graphs are automatically generated on trial finish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08A06-EBEE-0295-2C68-905467FB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63" y="107933"/>
            <a:ext cx="3199104" cy="3385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66C0F-E3E9-6F8B-8E1E-A30CCC6B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3" y="3659270"/>
            <a:ext cx="3199104" cy="29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8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F3A5-6EEF-FBEC-D105-4B3725AF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153BF-A81D-AE96-D7AF-9622E122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50" y="365125"/>
            <a:ext cx="2610214" cy="276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37F48-4524-12BC-7E5C-AE96F52E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68" y="3361656"/>
            <a:ext cx="298174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5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82C0-47A5-2BBF-A12D-81EE3BC3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E534-DC56-C0BB-DFF6-5708E10C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1 minute trial using </a:t>
            </a:r>
            <a:r>
              <a:rPr lang="en-US" dirty="0" err="1"/>
              <a:t>wavelabs</a:t>
            </a:r>
            <a:r>
              <a:rPr lang="en-US" dirty="0"/>
              <a:t> light source</a:t>
            </a:r>
          </a:p>
          <a:p>
            <a:r>
              <a:rPr lang="en-US" dirty="0"/>
              <a:t>1 Device</a:t>
            </a:r>
          </a:p>
          <a:p>
            <a:r>
              <a:rPr lang="en-US" dirty="0"/>
              <a:t>N2 flow</a:t>
            </a:r>
          </a:p>
          <a:p>
            <a:r>
              <a:rPr lang="en-US" dirty="0"/>
              <a:t>Error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Calculated using last 30 second average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Excluding Pixel 1 and 4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5.26%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72C12-C3A8-9DC8-C337-DC0C2754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81" y="1502068"/>
            <a:ext cx="5844222" cy="39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2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B4279B0-B1A9-32CE-B4DC-03CECA51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15" y="0"/>
            <a:ext cx="4863986" cy="3429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4F9CE6-2AFB-E97A-83BD-0E2F2C1E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4863986" cy="3429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5FD786B-0FE7-6E00-C43D-3D6C0B4E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14" y="3429000"/>
            <a:ext cx="4863986" cy="3429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FE4304-86B8-30B6-2ADD-1F27A1FA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9"/>
            <a:ext cx="48639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16C8A-02B3-DFC7-51D3-E7464976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14" y="1"/>
            <a:ext cx="4863986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28764-F4E5-E62B-092F-A3929DDD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86398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7DF97-40D0-B224-D85A-F2B23C239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15" y="3429000"/>
            <a:ext cx="486398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8BA6F-32B2-B10A-5FC4-FBC050AF4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8999"/>
            <a:ext cx="48639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2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44B-ECB5-9085-2F5C-EDEAB436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F241-6A49-57F1-ACB2-B2ED4A5A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hour trial using </a:t>
            </a:r>
            <a:r>
              <a:rPr lang="en-US" dirty="0" err="1"/>
              <a:t>wavelabs</a:t>
            </a:r>
            <a:r>
              <a:rPr lang="en-US" dirty="0"/>
              <a:t> light source</a:t>
            </a:r>
          </a:p>
          <a:p>
            <a:r>
              <a:rPr lang="en-US" dirty="0"/>
              <a:t>1 Device</a:t>
            </a:r>
          </a:p>
          <a:p>
            <a:r>
              <a:rPr lang="en-US" dirty="0"/>
              <a:t>N2 flow</a:t>
            </a:r>
          </a:p>
          <a:p>
            <a:r>
              <a:rPr lang="en-US" dirty="0"/>
              <a:t>Litos Lite measurement at beginning and end of trial</a:t>
            </a:r>
          </a:p>
          <a:p>
            <a:r>
              <a:rPr lang="en-US" dirty="0"/>
              <a:t>Error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Calculated using last 30 second average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Excluding Pixel 1, 6, 8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5.70%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9C181-82F0-30CA-39BB-75DE3322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3378"/>
            <a:ext cx="5685367" cy="38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261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Office Theme</vt:lpstr>
      <vt:lpstr>Stability Setup Update</vt:lpstr>
      <vt:lpstr>PowerPoint Presentation</vt:lpstr>
      <vt:lpstr>Progress so far</vt:lpstr>
      <vt:lpstr>Software</vt:lpstr>
      <vt:lpstr>Software</vt:lpstr>
      <vt:lpstr>Trial 1</vt:lpstr>
      <vt:lpstr>PowerPoint Presentation</vt:lpstr>
      <vt:lpstr>PowerPoint Presentation</vt:lpstr>
      <vt:lpstr>Trial 2</vt:lpstr>
      <vt:lpstr>PowerPoint Presentation</vt:lpstr>
      <vt:lpstr>PowerPoint Presentation</vt:lpstr>
      <vt:lpstr>Trial 3</vt:lpstr>
      <vt:lpstr>PowerPoint Presentation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Andrew D</dc:creator>
  <cp:lastModifiedBy>Chen, Andrew D</cp:lastModifiedBy>
  <cp:revision>12</cp:revision>
  <dcterms:created xsi:type="dcterms:W3CDTF">2024-11-21T17:58:30Z</dcterms:created>
  <dcterms:modified xsi:type="dcterms:W3CDTF">2024-11-21T20:57:05Z</dcterms:modified>
</cp:coreProperties>
</file>